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6" r:id="rId2"/>
    <p:sldId id="307" r:id="rId3"/>
    <p:sldId id="308" r:id="rId4"/>
    <p:sldId id="309" r:id="rId5"/>
    <p:sldId id="310" r:id="rId6"/>
    <p:sldId id="311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326" r:id="rId22"/>
    <p:sldId id="327" r:id="rId23"/>
    <p:sldId id="328" r:id="rId24"/>
    <p:sldId id="329" r:id="rId25"/>
    <p:sldId id="330" r:id="rId26"/>
    <p:sldId id="331" r:id="rId27"/>
    <p:sldId id="332" r:id="rId28"/>
    <p:sldId id="333" r:id="rId29"/>
    <p:sldId id="334" r:id="rId30"/>
    <p:sldId id="335" r:id="rId31"/>
    <p:sldId id="336" r:id="rId32"/>
    <p:sldId id="337" r:id="rId33"/>
    <p:sldId id="338" r:id="rId34"/>
    <p:sldId id="339" r:id="rId35"/>
    <p:sldId id="340" r:id="rId36"/>
    <p:sldId id="341" r:id="rId37"/>
    <p:sldId id="342" r:id="rId38"/>
    <p:sldId id="343" r:id="rId39"/>
    <p:sldId id="344" r:id="rId40"/>
    <p:sldId id="345" r:id="rId41"/>
    <p:sldId id="346" r:id="rId42"/>
    <p:sldId id="347" r:id="rId43"/>
    <p:sldId id="348" r:id="rId44"/>
    <p:sldId id="349" r:id="rId45"/>
  </p:sldIdLst>
  <p:sldSz cx="12192000" cy="6858000"/>
  <p:notesSz cx="6858000" cy="9144000"/>
  <p:photoAlbum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90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F014F-C06A-4BA1-8EBF-F4BFBA203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DAB8F7-0AA6-430F-98B9-CC46489B41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62520-6B03-41BA-B5F1-6626621F4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8D1A-DC32-4F27-916F-62F8113E9791}" type="datetimeFigureOut">
              <a:rPr lang="hr-HR" smtClean="0"/>
              <a:t>27.8.2021.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0A07E-5927-41C5-95B3-ADEDC4938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971EA-FE37-4F36-B65D-1E5EDF484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8071-F19A-435A-A382-084DF9D1D8C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82533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66176-C6EC-4185-8270-2570CCA8A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435106-646E-44FA-92CB-F17BEB0359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30820-189B-4D7E-A86E-A9588369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8D1A-DC32-4F27-916F-62F8113E9791}" type="datetimeFigureOut">
              <a:rPr lang="hr-HR" smtClean="0"/>
              <a:t>27.8.2021.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EA25C-E1AD-490B-80EA-7101D70E5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C58BB-EBDF-4BFA-B008-C1A463EE4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8071-F19A-435A-A382-084DF9D1D8C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94025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CB9AF8-8D8C-4F35-BE00-B022750A4E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E981A2-468C-47BB-906F-A968A1259B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9B9EC-E844-4DB5-8181-930D97146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8D1A-DC32-4F27-916F-62F8113E9791}" type="datetimeFigureOut">
              <a:rPr lang="hr-HR" smtClean="0"/>
              <a:t>27.8.2021.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F950A-75B8-4B8D-B784-8C2E1E9CC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5E4CC-EC9D-4FB8-875D-61123E18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8071-F19A-435A-A382-084DF9D1D8C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0678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74569-5EC9-4116-913B-4B06012F3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308E1-AF54-4D37-A126-5D7DFE932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67ED1-D4A7-48E1-AF7B-47BC50132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8D1A-DC32-4F27-916F-62F8113E9791}" type="datetimeFigureOut">
              <a:rPr lang="hr-HR" smtClean="0"/>
              <a:t>27.8.2021.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6FD1D-6187-4041-8D48-DB79A21C0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283FA-D401-4F65-AD80-4F306B19D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8071-F19A-435A-A382-084DF9D1D8C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97300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DCB60-11FF-47B2-9CC5-67391BB89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434E30-116C-435C-9691-0BB380FE8B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64A548-D31F-4DF9-AEA0-887727DDC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8D1A-DC32-4F27-916F-62F8113E9791}" type="datetimeFigureOut">
              <a:rPr lang="hr-HR" smtClean="0"/>
              <a:t>27.8.2021.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7D9E33-5D18-4B64-8AE2-4052E9BA8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0B67C-E9C4-49DC-AE8A-EDE05AE14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8071-F19A-435A-A382-084DF9D1D8C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62673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9F4D3-3CE2-4BE9-A31D-FBCC22EB3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1B2DE-75AE-4D6B-B01D-046BD0F4B4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813EEF-C932-49BD-B9DD-5C049E0E98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6945A-2D43-4040-AA09-437555DA4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8D1A-DC32-4F27-916F-62F8113E9791}" type="datetimeFigureOut">
              <a:rPr lang="hr-HR" smtClean="0"/>
              <a:t>27.8.2021.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E274C4-1E46-467B-BC2A-546EDE592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FDEE8-CCD3-4317-9D0A-9DAF7FF7C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8071-F19A-435A-A382-084DF9D1D8C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80257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A90E8-7341-4926-8144-87574AD66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6038A4-F2B2-4447-8D40-A28916EBF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A07E6D-FB3F-43CE-BDF6-450C5FF7FE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359B9F-EBC6-4250-AE74-DDD0F083AB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D1ACB5-1D24-4587-A29D-BEA03157DB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7DDD10-F0A0-434D-994D-BFC6562F7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8D1A-DC32-4F27-916F-62F8113E9791}" type="datetimeFigureOut">
              <a:rPr lang="hr-HR" smtClean="0"/>
              <a:t>27.8.2021.</a:t>
            </a:fld>
            <a:endParaRPr lang="hr-H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588CBF-9B4B-41E8-9AC6-65483F3AD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B11DBC-3E8D-43C6-A327-69308DC81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8071-F19A-435A-A382-084DF9D1D8C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19961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3A13F-599C-4B74-9CB7-D8F21E14F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F1072C-8548-4FC1-88D0-C3A8CF473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8D1A-DC32-4F27-916F-62F8113E9791}" type="datetimeFigureOut">
              <a:rPr lang="hr-HR" smtClean="0"/>
              <a:t>27.8.2021.</a:t>
            </a:fld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A8B481-F3FC-43E8-971A-4F5732FEE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0BB64F-8C93-476D-B545-B9221AC3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8071-F19A-435A-A382-084DF9D1D8C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87721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2BB406-7409-4FBA-BAEB-7860CC036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8D1A-DC32-4F27-916F-62F8113E9791}" type="datetimeFigureOut">
              <a:rPr lang="hr-HR" smtClean="0"/>
              <a:t>27.8.2021.</a:t>
            </a:fld>
            <a:endParaRPr lang="hr-H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3331A3-E4B9-4119-A161-0B7D99FBC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A5B7D-0962-441B-865F-DA0BDEDF1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8071-F19A-435A-A382-084DF9D1D8C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11778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FBD88-DC7C-49E5-B049-7A20FBC61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831B1-7B19-4F75-AD8C-2D5796A86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809FF-BEC0-4B1C-8536-8FBE5F9326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D690AF-697D-4ACD-AB1A-E823B4C98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8D1A-DC32-4F27-916F-62F8113E9791}" type="datetimeFigureOut">
              <a:rPr lang="hr-HR" smtClean="0"/>
              <a:t>27.8.2021.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AABC75-2055-4F13-A822-86B620A6F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B7DC06-5747-49CC-A593-C5F3DAFF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8071-F19A-435A-A382-084DF9D1D8C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74314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7D3EB-6001-43BB-934F-9D1C4C4B2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DAA070-C9D6-4716-8756-412223D107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FA6603-DFA8-490D-B448-7ADD9D3DB6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1FD422-5DA5-45E7-8C75-6C56312D7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8D1A-DC32-4F27-916F-62F8113E9791}" type="datetimeFigureOut">
              <a:rPr lang="hr-HR" smtClean="0"/>
              <a:t>27.8.2021.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9B65F-085C-45F1-9942-94BF674C4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C9787-FFB1-49B5-9356-ABD5AD9D3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8071-F19A-435A-A382-084DF9D1D8C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57983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F271E2-8801-4FB8-9EB3-10F71C6C3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DE3C54-3F8C-4D78-8457-6916D4653B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6E7F2B-9E94-4237-9089-D41248FB4B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1D8D1A-DC32-4F27-916F-62F8113E9791}" type="datetimeFigureOut">
              <a:rPr lang="hr-HR" smtClean="0"/>
              <a:t>27.8.2021.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217BF-05EF-4734-9A3C-330426AC80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B5C50-C61E-4A8E-B645-6065F4CA65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38071-F19A-435A-A382-084DF9D1D8C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301285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Yb4TDOXHAE">
            <a:extLst>
              <a:ext uri="{FF2B5EF4-FFF2-40B4-BE49-F238E27FC236}">
                <a16:creationId xmlns:a16="http://schemas.microsoft.com/office/drawing/2014/main" id="{F05F22FC-81AB-4DC5-B47F-FA612B74B3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4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QWJ27tkaS9">
            <a:extLst>
              <a:ext uri="{FF2B5EF4-FFF2-40B4-BE49-F238E27FC236}">
                <a16:creationId xmlns:a16="http://schemas.microsoft.com/office/drawing/2014/main" id="{F241C2CB-5CCF-4F33-8F43-6E2B4B8B98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614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fEvVUJyqmd">
            <a:extLst>
              <a:ext uri="{FF2B5EF4-FFF2-40B4-BE49-F238E27FC236}">
                <a16:creationId xmlns:a16="http://schemas.microsoft.com/office/drawing/2014/main" id="{12F98D0D-DEB8-48DF-ACB7-5F10E31F04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38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fSirPt1VsF">
            <a:extLst>
              <a:ext uri="{FF2B5EF4-FFF2-40B4-BE49-F238E27FC236}">
                <a16:creationId xmlns:a16="http://schemas.microsoft.com/office/drawing/2014/main" id="{35C27C70-BC3A-4C87-B58C-AE551C90EE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05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tEGhbXuAN0">
            <a:extLst>
              <a:ext uri="{FF2B5EF4-FFF2-40B4-BE49-F238E27FC236}">
                <a16:creationId xmlns:a16="http://schemas.microsoft.com/office/drawing/2014/main" id="{9D6CC91C-FFB3-4627-B16E-5A77FF4EF2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64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v3ESyn5VEn">
            <a:extLst>
              <a:ext uri="{FF2B5EF4-FFF2-40B4-BE49-F238E27FC236}">
                <a16:creationId xmlns:a16="http://schemas.microsoft.com/office/drawing/2014/main" id="{BC6FBD97-CB63-4558-91A7-DE69A1FF3D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647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mBfJHG0WFy">
            <a:extLst>
              <a:ext uri="{FF2B5EF4-FFF2-40B4-BE49-F238E27FC236}">
                <a16:creationId xmlns:a16="http://schemas.microsoft.com/office/drawing/2014/main" id="{F4BE47A5-CA88-42DA-84B0-1F999EFCC8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43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nFeq3OUhXX">
            <a:extLst>
              <a:ext uri="{FF2B5EF4-FFF2-40B4-BE49-F238E27FC236}">
                <a16:creationId xmlns:a16="http://schemas.microsoft.com/office/drawing/2014/main" id="{0EFB1ABA-A8CA-4D97-B475-0A497BEBA4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86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DEJs7DVp7t">
            <a:extLst>
              <a:ext uri="{FF2B5EF4-FFF2-40B4-BE49-F238E27FC236}">
                <a16:creationId xmlns:a16="http://schemas.microsoft.com/office/drawing/2014/main" id="{DDA0C3C7-70F5-485A-86FC-917232785C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34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1uQt3JrJmY">
            <a:extLst>
              <a:ext uri="{FF2B5EF4-FFF2-40B4-BE49-F238E27FC236}">
                <a16:creationId xmlns:a16="http://schemas.microsoft.com/office/drawing/2014/main" id="{6424D19A-D959-46B8-A39B-DDE728A3E1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30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hxqnLCDGDz">
            <a:extLst>
              <a:ext uri="{FF2B5EF4-FFF2-40B4-BE49-F238E27FC236}">
                <a16:creationId xmlns:a16="http://schemas.microsoft.com/office/drawing/2014/main" id="{821E309F-50C8-45D0-AE6C-A20F72515B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85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DXD2BK99OW">
            <a:extLst>
              <a:ext uri="{FF2B5EF4-FFF2-40B4-BE49-F238E27FC236}">
                <a16:creationId xmlns:a16="http://schemas.microsoft.com/office/drawing/2014/main" id="{27B5B277-A166-4D21-A48D-4369398399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6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Kl4GFY8Kbv">
            <a:extLst>
              <a:ext uri="{FF2B5EF4-FFF2-40B4-BE49-F238E27FC236}">
                <a16:creationId xmlns:a16="http://schemas.microsoft.com/office/drawing/2014/main" id="{061A4764-5EE4-4226-8DD1-1BD81FC712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622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Xi92VObpoS">
            <a:extLst>
              <a:ext uri="{FF2B5EF4-FFF2-40B4-BE49-F238E27FC236}">
                <a16:creationId xmlns:a16="http://schemas.microsoft.com/office/drawing/2014/main" id="{194D1D3E-DF47-44C1-BCAC-C6E054B3CE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547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jDAbPqha5g">
            <a:extLst>
              <a:ext uri="{FF2B5EF4-FFF2-40B4-BE49-F238E27FC236}">
                <a16:creationId xmlns:a16="http://schemas.microsoft.com/office/drawing/2014/main" id="{325A10A5-5F15-48DC-9ED9-546CFE2F76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19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yYilfGR4Df">
            <a:extLst>
              <a:ext uri="{FF2B5EF4-FFF2-40B4-BE49-F238E27FC236}">
                <a16:creationId xmlns:a16="http://schemas.microsoft.com/office/drawing/2014/main" id="{B6A34243-DF36-49E1-A229-803A97C5F0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562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zXcT2U4bRh">
            <a:extLst>
              <a:ext uri="{FF2B5EF4-FFF2-40B4-BE49-F238E27FC236}">
                <a16:creationId xmlns:a16="http://schemas.microsoft.com/office/drawing/2014/main" id="{13096FE7-6CFD-4678-9DB1-5131313ED9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51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QZuKVk2ii2">
            <a:extLst>
              <a:ext uri="{FF2B5EF4-FFF2-40B4-BE49-F238E27FC236}">
                <a16:creationId xmlns:a16="http://schemas.microsoft.com/office/drawing/2014/main" id="{6A39A0CD-1AAC-48B5-B5DE-32F4BA2AAB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053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mmhrQW52MH">
            <a:extLst>
              <a:ext uri="{FF2B5EF4-FFF2-40B4-BE49-F238E27FC236}">
                <a16:creationId xmlns:a16="http://schemas.microsoft.com/office/drawing/2014/main" id="{27F7F521-A291-41F8-BE54-B2062005BE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29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yvEWDoSiJ5">
            <a:extLst>
              <a:ext uri="{FF2B5EF4-FFF2-40B4-BE49-F238E27FC236}">
                <a16:creationId xmlns:a16="http://schemas.microsoft.com/office/drawing/2014/main" id="{5B0E758B-8077-4170-97B8-4EF4A68962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09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PtrIzk6FfK">
            <a:extLst>
              <a:ext uri="{FF2B5EF4-FFF2-40B4-BE49-F238E27FC236}">
                <a16:creationId xmlns:a16="http://schemas.microsoft.com/office/drawing/2014/main" id="{CA3BAF40-651A-4B5E-B2DA-9DA0E2E4A8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86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YLkKQzBUvb">
            <a:extLst>
              <a:ext uri="{FF2B5EF4-FFF2-40B4-BE49-F238E27FC236}">
                <a16:creationId xmlns:a16="http://schemas.microsoft.com/office/drawing/2014/main" id="{DF2365AC-A774-4F6B-8FED-4F6EC5593A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14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S9kY2e37f7">
            <a:extLst>
              <a:ext uri="{FF2B5EF4-FFF2-40B4-BE49-F238E27FC236}">
                <a16:creationId xmlns:a16="http://schemas.microsoft.com/office/drawing/2014/main" id="{C1FE8C33-0E94-4EDB-B860-D95F40D945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632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wdrGQYdiMb">
            <a:extLst>
              <a:ext uri="{FF2B5EF4-FFF2-40B4-BE49-F238E27FC236}">
                <a16:creationId xmlns:a16="http://schemas.microsoft.com/office/drawing/2014/main" id="{37DA8640-F382-4E2C-AF6C-310893CFFB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735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i0svVZdJln">
            <a:extLst>
              <a:ext uri="{FF2B5EF4-FFF2-40B4-BE49-F238E27FC236}">
                <a16:creationId xmlns:a16="http://schemas.microsoft.com/office/drawing/2014/main" id="{CCAC8B7D-3B04-4994-B11E-FEC68B6A05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196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e8TX3ghFz8">
            <a:extLst>
              <a:ext uri="{FF2B5EF4-FFF2-40B4-BE49-F238E27FC236}">
                <a16:creationId xmlns:a16="http://schemas.microsoft.com/office/drawing/2014/main" id="{85CD5B4F-73CA-48E6-AF9F-56B746DC0B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668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CguDNLGuKn">
            <a:extLst>
              <a:ext uri="{FF2B5EF4-FFF2-40B4-BE49-F238E27FC236}">
                <a16:creationId xmlns:a16="http://schemas.microsoft.com/office/drawing/2014/main" id="{AF8D2EB3-E7F9-4242-B1B1-16AD2F05F4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731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5WQmFmM7bB">
            <a:extLst>
              <a:ext uri="{FF2B5EF4-FFF2-40B4-BE49-F238E27FC236}">
                <a16:creationId xmlns:a16="http://schemas.microsoft.com/office/drawing/2014/main" id="{5CFAA520-823F-432E-B22C-E989A07AF6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979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2G3DixyJBV">
            <a:extLst>
              <a:ext uri="{FF2B5EF4-FFF2-40B4-BE49-F238E27FC236}">
                <a16:creationId xmlns:a16="http://schemas.microsoft.com/office/drawing/2014/main" id="{5E80B034-B0DA-416B-AFF7-E5BBC0CAC5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5005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XPfNWBykuF">
            <a:extLst>
              <a:ext uri="{FF2B5EF4-FFF2-40B4-BE49-F238E27FC236}">
                <a16:creationId xmlns:a16="http://schemas.microsoft.com/office/drawing/2014/main" id="{3AA1BEFE-1E3D-48E6-BB8E-FEFA0348BA0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4865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WmPZYYgagy">
            <a:extLst>
              <a:ext uri="{FF2B5EF4-FFF2-40B4-BE49-F238E27FC236}">
                <a16:creationId xmlns:a16="http://schemas.microsoft.com/office/drawing/2014/main" id="{B235EFFE-10FA-49D1-A93B-999929F334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768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6J4IloIUfO">
            <a:extLst>
              <a:ext uri="{FF2B5EF4-FFF2-40B4-BE49-F238E27FC236}">
                <a16:creationId xmlns:a16="http://schemas.microsoft.com/office/drawing/2014/main" id="{C83AD5C6-3D96-4EB8-984A-9B5CDC19B2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2995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MqGRciF5FU">
            <a:extLst>
              <a:ext uri="{FF2B5EF4-FFF2-40B4-BE49-F238E27FC236}">
                <a16:creationId xmlns:a16="http://schemas.microsoft.com/office/drawing/2014/main" id="{C726515A-826D-4DD0-93AD-CBF527EF75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33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HLheseBfBE">
            <a:extLst>
              <a:ext uri="{FF2B5EF4-FFF2-40B4-BE49-F238E27FC236}">
                <a16:creationId xmlns:a16="http://schemas.microsoft.com/office/drawing/2014/main" id="{803F01CA-9DED-4D72-850E-8A42F6C555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037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lU8hfP9VYc">
            <a:extLst>
              <a:ext uri="{FF2B5EF4-FFF2-40B4-BE49-F238E27FC236}">
                <a16:creationId xmlns:a16="http://schemas.microsoft.com/office/drawing/2014/main" id="{D52FE468-705F-4ED1-A7BA-9027D790D5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399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J5op99a3de">
            <a:extLst>
              <a:ext uri="{FF2B5EF4-FFF2-40B4-BE49-F238E27FC236}">
                <a16:creationId xmlns:a16="http://schemas.microsoft.com/office/drawing/2014/main" id="{397EBD95-2EA3-416B-9890-A8D9032483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8401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fbQ63Va2j3">
            <a:extLst>
              <a:ext uri="{FF2B5EF4-FFF2-40B4-BE49-F238E27FC236}">
                <a16:creationId xmlns:a16="http://schemas.microsoft.com/office/drawing/2014/main" id="{E79AB569-01D8-4E74-8275-41D9EA0602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846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whnXlXDozE">
            <a:extLst>
              <a:ext uri="{FF2B5EF4-FFF2-40B4-BE49-F238E27FC236}">
                <a16:creationId xmlns:a16="http://schemas.microsoft.com/office/drawing/2014/main" id="{5BD0F92C-3E47-4282-A854-5A132BFC74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333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cmhEDZaK15">
            <a:extLst>
              <a:ext uri="{FF2B5EF4-FFF2-40B4-BE49-F238E27FC236}">
                <a16:creationId xmlns:a16="http://schemas.microsoft.com/office/drawing/2014/main" id="{8DB3E8FB-99B2-4798-92EB-2DD14F0304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63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02wPPVt8DU">
            <a:extLst>
              <a:ext uri="{FF2B5EF4-FFF2-40B4-BE49-F238E27FC236}">
                <a16:creationId xmlns:a16="http://schemas.microsoft.com/office/drawing/2014/main" id="{B362137C-AB4F-40BA-9DDB-05A5B0B8F7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351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WfQmc8maQx">
            <a:extLst>
              <a:ext uri="{FF2B5EF4-FFF2-40B4-BE49-F238E27FC236}">
                <a16:creationId xmlns:a16="http://schemas.microsoft.com/office/drawing/2014/main" id="{350386FC-088C-4DFA-B5A6-5B328AAC17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404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OlazapwgfD">
            <a:extLst>
              <a:ext uri="{FF2B5EF4-FFF2-40B4-BE49-F238E27FC236}">
                <a16:creationId xmlns:a16="http://schemas.microsoft.com/office/drawing/2014/main" id="{E7B59DBE-3C11-4BD1-A668-C0C9DAD432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73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9QU9u9aJVY">
            <a:extLst>
              <a:ext uri="{FF2B5EF4-FFF2-40B4-BE49-F238E27FC236}">
                <a16:creationId xmlns:a16="http://schemas.microsoft.com/office/drawing/2014/main" id="{0F7BB030-9D33-472C-B15B-CE9BA43EAF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80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anpKioUnyc">
            <a:extLst>
              <a:ext uri="{FF2B5EF4-FFF2-40B4-BE49-F238E27FC236}">
                <a16:creationId xmlns:a16="http://schemas.microsoft.com/office/drawing/2014/main" id="{C06B6EE0-624E-4114-88C2-DE759BB584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61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0</Words>
  <Application>Microsoft Office PowerPoint</Application>
  <PresentationFormat>Widescreen</PresentationFormat>
  <Paragraphs>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Horvat Sergej</dc:creator>
  <cp:lastModifiedBy>Horvat Sergej</cp:lastModifiedBy>
  <cp:revision>4</cp:revision>
  <dcterms:created xsi:type="dcterms:W3CDTF">2021-08-19T14:48:19Z</dcterms:created>
  <dcterms:modified xsi:type="dcterms:W3CDTF">2021-08-27T14:21:44Z</dcterms:modified>
</cp:coreProperties>
</file>